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C02"/>
    <a:srgbClr val="1C1902"/>
    <a:srgbClr val="1C110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07EA6-35E9-4103-A38F-9396CAF003B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98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95857-2E70-4029-9244-7743D5DA6B5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21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5E220-6DF0-4AA6-B08B-8FD3A57C9B7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45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815DB-876A-4690-B7FE-458E8939991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96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29D5D-118A-4D5C-B420-D678EA61A4C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91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44B34-8314-4A0C-9F85-59B5F2CA335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0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D468E-EC3D-4E52-9CA5-F9EFA6B3988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28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EA3F2-DA5C-411A-AF81-C9AC4D9D404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79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7164F-3326-4FF7-9562-20541B488EA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95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E8AC5-076B-4AE8-8608-877C8099311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10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9389E-CF18-4DB0-B638-8E6F90ECFF3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E0C1DB-6E08-4F2E-921B-DF1FC73C536D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on the road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LogoDonatoriSang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135" y="3717758"/>
            <a:ext cx="1368921" cy="135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315913" y="125413"/>
            <a:ext cx="8720137" cy="251149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26352"/>
              </a:avLst>
            </a:prstTxWarp>
          </a:bodyPr>
          <a:lstStyle/>
          <a:p>
            <a:pPr algn="ctr"/>
            <a:r>
              <a:rPr lang="it-IT" sz="1200" kern="1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8000">
                    <a:alpha val="60001"/>
                  </a:srgbClr>
                </a:solidFill>
                <a:latin typeface="Arial Black"/>
              </a:rPr>
              <a:t>Gruppo </a:t>
            </a:r>
            <a:r>
              <a:rPr lang="it-IT" sz="1200" kern="1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8000">
                    <a:alpha val="60001"/>
                  </a:srgbClr>
                </a:solidFill>
                <a:latin typeface="Arial Black"/>
              </a:rPr>
              <a:t>Donatori </a:t>
            </a:r>
            <a:r>
              <a:rPr lang="it-IT" sz="1200" kern="1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8000">
                    <a:alpha val="60001"/>
                  </a:srgbClr>
                </a:solidFill>
                <a:latin typeface="Arial Black"/>
              </a:rPr>
              <a:t>S</a:t>
            </a:r>
            <a:r>
              <a:rPr lang="it-IT" sz="1200" kern="10" dirty="0" smtClean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8000">
                    <a:alpha val="60001"/>
                  </a:srgbClr>
                </a:solidFill>
                <a:latin typeface="Arial Black"/>
              </a:rPr>
              <a:t>angue </a:t>
            </a:r>
            <a:r>
              <a:rPr lang="it-IT" sz="1200" kern="1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8000">
                    <a:alpha val="60001"/>
                  </a:srgbClr>
                </a:solidFill>
                <a:latin typeface="Arial Black"/>
              </a:rPr>
              <a:t>329 Banca Fideuram </a:t>
            </a: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 rot="21442085">
            <a:off x="289" y="3449379"/>
            <a:ext cx="2305050" cy="16557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2731"/>
              </a:avLst>
            </a:prstTxWarp>
          </a:bodyPr>
          <a:lstStyle/>
          <a:p>
            <a:pPr algn="ctr"/>
            <a:r>
              <a:rPr lang="it-IT" sz="2400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chemeClr val="bg2">
                    <a:alpha val="53999"/>
                  </a:schemeClr>
                </a:solidFill>
                <a:latin typeface="Arial Black"/>
              </a:rPr>
              <a:t>roma</a:t>
            </a:r>
            <a:r>
              <a:rPr lang="it-IT" sz="2400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chemeClr val="bg2">
                    <a:alpha val="53999"/>
                  </a:schemeClr>
                </a:solidFill>
                <a:latin typeface="Arial Black"/>
              </a:rPr>
              <a:t> - </a:t>
            </a:r>
            <a:r>
              <a:rPr lang="it-IT" sz="2400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chemeClr val="bg2">
                    <a:alpha val="53999"/>
                  </a:schemeClr>
                </a:solidFill>
                <a:latin typeface="Arial Black"/>
              </a:rPr>
              <a:t>P.le</a:t>
            </a:r>
            <a:r>
              <a:rPr lang="it-IT" sz="2400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chemeClr val="bg2">
                    <a:alpha val="53999"/>
                  </a:schemeClr>
                </a:solidFill>
                <a:latin typeface="Arial Black"/>
              </a:rPr>
              <a:t> Douhet</a:t>
            </a: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 rot="1464812">
            <a:off x="6663554" y="4112303"/>
            <a:ext cx="2447925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6051"/>
              </a:avLst>
            </a:prstTxWarp>
          </a:bodyPr>
          <a:lstStyle/>
          <a:p>
            <a:pPr algn="ctr"/>
            <a:r>
              <a:rPr lang="it-IT" sz="2400" i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8080">
                    <a:alpha val="70000"/>
                  </a:srgbClr>
                </a:solidFill>
                <a:latin typeface="Arial Black"/>
              </a:rPr>
              <a:t>roma</a:t>
            </a:r>
            <a:r>
              <a:rPr lang="it-IT" sz="2400" i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8080">
                    <a:alpha val="70000"/>
                  </a:srgbClr>
                </a:solidFill>
                <a:latin typeface="Arial Black"/>
              </a:rPr>
              <a:t> - </a:t>
            </a:r>
            <a:r>
              <a:rPr lang="it-IT" sz="2400" i="1" kern="10" dirty="0" err="1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8080">
                    <a:alpha val="70000"/>
                  </a:srgbClr>
                </a:solidFill>
                <a:latin typeface="Arial Black"/>
              </a:rPr>
              <a:t>P.le</a:t>
            </a:r>
            <a:r>
              <a:rPr lang="it-IT" sz="2400" i="1" kern="10" dirty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8080">
                    <a:alpha val="70000"/>
                  </a:srgbClr>
                </a:solidFill>
                <a:latin typeface="Arial Black"/>
              </a:rPr>
              <a:t> Douhet</a:t>
            </a:r>
          </a:p>
        </p:txBody>
      </p:sp>
      <p:pic>
        <p:nvPicPr>
          <p:cNvPr id="3087" name="Picture 15" descr="goccia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457" y="2852936"/>
            <a:ext cx="1115814" cy="92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1403649" y="1484709"/>
            <a:ext cx="673027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3600" b="1" kern="1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WE are COMING BACK</a:t>
            </a:r>
            <a:endParaRPr lang="it-IT" sz="3600" b="1" kern="1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 rot="16200000">
            <a:off x="3163962" y="2093119"/>
            <a:ext cx="2455862" cy="33845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Circle">
              <a:avLst>
                <a:gd name="adj" fmla="val 1419550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28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on </a:t>
            </a:r>
            <a:r>
              <a:rPr lang="it-IT" sz="28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the </a:t>
            </a:r>
            <a:r>
              <a:rPr lang="it-IT" sz="28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road </a:t>
            </a:r>
            <a:r>
              <a:rPr lang="it-IT" sz="2800" b="1" kern="1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again</a:t>
            </a:r>
            <a:endParaRPr lang="it-IT" sz="28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16512" y="4941168"/>
            <a:ext cx="7417415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it-IT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18/04/2014</a:t>
            </a:r>
          </a:p>
          <a:p>
            <a:pPr algn="ctr"/>
            <a:r>
              <a:rPr lang="it-IT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day</a:t>
            </a:r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of </a:t>
            </a:r>
            <a:r>
              <a:rPr lang="it-IT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blood</a:t>
            </a:r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it-IT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donation</a:t>
            </a:r>
            <a:endParaRPr lang="it-IT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6453336"/>
            <a:ext cx="7920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 info o prenotazioni: Claudio Tommassini (</a:t>
            </a:r>
            <a:r>
              <a:rPr lang="it-IT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it-IT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2411) - Valerio Mirabella (</a:t>
            </a:r>
            <a:r>
              <a:rPr lang="it-IT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</a:t>
            </a:r>
            <a:r>
              <a:rPr lang="it-IT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7184) </a:t>
            </a:r>
            <a:endParaRPr lang="it-IT" sz="1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47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Presentazione standard di PowerPoint</vt:lpstr>
    </vt:vector>
  </TitlesOfParts>
  <Company>Banca Fideuram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 Gruppo donatori sangue  329 Banca Fideuram </dc:title>
  <dc:creator>f100645</dc:creator>
  <cp:lastModifiedBy>UsrRef</cp:lastModifiedBy>
  <cp:revision>16</cp:revision>
  <cp:lastPrinted>2014-03-11T10:37:36Z</cp:lastPrinted>
  <dcterms:created xsi:type="dcterms:W3CDTF">2010-05-04T08:25:55Z</dcterms:created>
  <dcterms:modified xsi:type="dcterms:W3CDTF">2014-03-12T08:19:41Z</dcterms:modified>
</cp:coreProperties>
</file>